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notesMasterIdLst>
    <p:notesMasterId r:id="rId7"/>
  </p:notesMasterIdLst>
  <p:handoutMasterIdLst>
    <p:handoutMasterId r:id="rId8"/>
  </p:handoutMasterIdLst>
  <p:sldIdLst>
    <p:sldId id="585" r:id="rId2"/>
    <p:sldId id="586" r:id="rId3"/>
    <p:sldId id="588" r:id="rId4"/>
    <p:sldId id="589" r:id="rId5"/>
    <p:sldId id="59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usiness 1" id="{65A9B29A-F89A-4A95-9BAC-1547673B6D5F}">
          <p14:sldIdLst>
            <p14:sldId id="585"/>
            <p14:sldId id="586"/>
            <p14:sldId id="588"/>
            <p14:sldId id="589"/>
            <p14:sldId id="59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3" orient="horz" pos="3158" userDrawn="1">
          <p15:clr>
            <a:srgbClr val="A4A3A4"/>
          </p15:clr>
        </p15:guide>
        <p15:guide id="5" orient="horz" pos="981" userDrawn="1">
          <p15:clr>
            <a:srgbClr val="A4A3A4"/>
          </p15:clr>
        </p15:guide>
        <p15:guide id="6" pos="2880">
          <p15:clr>
            <a:srgbClr val="A4A3A4"/>
          </p15:clr>
        </p15:guide>
        <p15:guide id="7" pos="431">
          <p15:clr>
            <a:srgbClr val="A4A3A4"/>
          </p15:clr>
        </p15:guide>
        <p15:guide id="8" pos="5329">
          <p15:clr>
            <a:srgbClr val="A4A3A4"/>
          </p15:clr>
        </p15:guide>
        <p15:guide id="9" pos="5556" userDrawn="1">
          <p15:clr>
            <a:srgbClr val="A4A3A4"/>
          </p15:clr>
        </p15:guide>
        <p15:guide id="10" pos="249">
          <p15:clr>
            <a:srgbClr val="A4A3A4"/>
          </p15:clr>
        </p15:guide>
        <p15:guide id="11" pos="1474" userDrawn="1">
          <p15:clr>
            <a:srgbClr val="A4A3A4"/>
          </p15:clr>
        </p15:guide>
        <p15:guide id="12" pos="4286" userDrawn="1">
          <p15:clr>
            <a:srgbClr val="A4A3A4"/>
          </p15:clr>
        </p15:guide>
        <p15:guide id="13" pos="3288" userDrawn="1">
          <p15:clr>
            <a:srgbClr val="A4A3A4"/>
          </p15:clr>
        </p15:guide>
        <p15:guide id="14" orient="horz" pos="3294" userDrawn="1">
          <p15:clr>
            <a:srgbClr val="A4A3A4"/>
          </p15:clr>
        </p15:guide>
        <p15:guide id="15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66EA5"/>
    <a:srgbClr val="D16B17"/>
    <a:srgbClr val="E9E9E9"/>
    <a:srgbClr val="2A9A72"/>
    <a:srgbClr val="1E2631"/>
    <a:srgbClr val="7F7F7F"/>
    <a:srgbClr val="222A35"/>
    <a:srgbClr val="2F3A46"/>
    <a:srgbClr val="DBDBDB"/>
    <a:srgbClr val="2F39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Style foncé 1 - Accentuation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94" autoAdjust="0"/>
    <p:restoredTop sz="93370" autoAdjust="0"/>
  </p:normalViewPr>
  <p:slideViewPr>
    <p:cSldViewPr>
      <p:cViewPr varScale="1">
        <p:scale>
          <a:sx n="82" d="100"/>
          <a:sy n="82" d="100"/>
        </p:scale>
        <p:origin x="1262" y="62"/>
      </p:cViewPr>
      <p:guideLst>
        <p:guide orient="horz" pos="2251"/>
        <p:guide orient="horz" pos="3158"/>
        <p:guide orient="horz" pos="981"/>
        <p:guide pos="2880"/>
        <p:guide pos="431"/>
        <p:guide pos="5329"/>
        <p:guide pos="5556"/>
        <p:guide pos="249"/>
        <p:guide pos="1474"/>
        <p:guide pos="4286"/>
        <p:guide pos="3288"/>
        <p:guide orient="horz" pos="3294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888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3B4B9-AFB0-43EB-82AF-ED70AC262E4F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72C8F-9949-4688-BFEB-F813D79CFC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992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1E77A-DD07-4A76-801D-B4BF4990C412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3AB2B-189A-4C92-A457-C6A3833631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98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© Copyright Showeet.com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689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solidFill>
                  <a:prstClr val="black"/>
                </a:solidFill>
              </a:rPr>
              <a:t>© Copyright Showeet.com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33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1 -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ower3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515" t="9887" r="26574" b="32837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satMod val="103000"/>
                  <a:lumMod val="102000"/>
                  <a:tint val="94000"/>
                  <a:alpha val="36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  <a:alpha val="36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  <a:alpha val="36000"/>
                </a:schemeClr>
              </a:gs>
            </a:gsLst>
            <a:lin ang="54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 18"/>
          <p:cNvSpPr/>
          <p:nvPr userDrawn="1"/>
        </p:nvSpPr>
        <p:spPr>
          <a:xfrm>
            <a:off x="1" y="2"/>
            <a:ext cx="5364087" cy="6857999"/>
          </a:xfrm>
          <a:custGeom>
            <a:avLst/>
            <a:gdLst>
              <a:gd name="connsiteX0" fmla="*/ 0 w 10318750"/>
              <a:gd name="connsiteY0" fmla="*/ 0 h 6857999"/>
              <a:gd name="connsiteX1" fmla="*/ 4997450 w 10318750"/>
              <a:gd name="connsiteY1" fmla="*/ 0 h 6857999"/>
              <a:gd name="connsiteX2" fmla="*/ 10318750 w 10318750"/>
              <a:gd name="connsiteY2" fmla="*/ 6857999 h 6857999"/>
              <a:gd name="connsiteX3" fmla="*/ 4997450 w 10318750"/>
              <a:gd name="connsiteY3" fmla="*/ 6857999 h 6857999"/>
              <a:gd name="connsiteX4" fmla="*/ 0 w 10318750"/>
              <a:gd name="connsiteY4" fmla="*/ 6857999 h 6857999"/>
              <a:gd name="connsiteX0" fmla="*/ 0 w 10318750"/>
              <a:gd name="connsiteY0" fmla="*/ 27020 h 6885019"/>
              <a:gd name="connsiteX1" fmla="*/ 4321661 w 10318750"/>
              <a:gd name="connsiteY1" fmla="*/ 0 h 6885019"/>
              <a:gd name="connsiteX2" fmla="*/ 10318750 w 10318750"/>
              <a:gd name="connsiteY2" fmla="*/ 6885019 h 6885019"/>
              <a:gd name="connsiteX3" fmla="*/ 4997450 w 10318750"/>
              <a:gd name="connsiteY3" fmla="*/ 6885019 h 6885019"/>
              <a:gd name="connsiteX4" fmla="*/ 0 w 10318750"/>
              <a:gd name="connsiteY4" fmla="*/ 6885019 h 6885019"/>
              <a:gd name="connsiteX5" fmla="*/ 0 w 10318750"/>
              <a:gd name="connsiteY5" fmla="*/ 27020 h 6885019"/>
              <a:gd name="connsiteX0" fmla="*/ 0 w 10318750"/>
              <a:gd name="connsiteY0" fmla="*/ 13510 h 6871509"/>
              <a:gd name="connsiteX1" fmla="*/ 4399637 w 10318750"/>
              <a:gd name="connsiteY1" fmla="*/ 0 h 6871509"/>
              <a:gd name="connsiteX2" fmla="*/ 10318750 w 10318750"/>
              <a:gd name="connsiteY2" fmla="*/ 6871509 h 6871509"/>
              <a:gd name="connsiteX3" fmla="*/ 4997450 w 10318750"/>
              <a:gd name="connsiteY3" fmla="*/ 6871509 h 6871509"/>
              <a:gd name="connsiteX4" fmla="*/ 0 w 10318750"/>
              <a:gd name="connsiteY4" fmla="*/ 6871509 h 6871509"/>
              <a:gd name="connsiteX5" fmla="*/ 0 w 10318750"/>
              <a:gd name="connsiteY5" fmla="*/ 13510 h 6871509"/>
              <a:gd name="connsiteX0" fmla="*/ 0 w 10318750"/>
              <a:gd name="connsiteY0" fmla="*/ 0 h 6857999"/>
              <a:gd name="connsiteX1" fmla="*/ 4321661 w 10318750"/>
              <a:gd name="connsiteY1" fmla="*/ 0 h 6857999"/>
              <a:gd name="connsiteX2" fmla="*/ 10318750 w 10318750"/>
              <a:gd name="connsiteY2" fmla="*/ 6857999 h 6857999"/>
              <a:gd name="connsiteX3" fmla="*/ 4997450 w 10318750"/>
              <a:gd name="connsiteY3" fmla="*/ 6857999 h 6857999"/>
              <a:gd name="connsiteX4" fmla="*/ 0 w 10318750"/>
              <a:gd name="connsiteY4" fmla="*/ 6857999 h 6857999"/>
              <a:gd name="connsiteX5" fmla="*/ 0 w 10318750"/>
              <a:gd name="connsiteY5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18750" h="6857999">
                <a:moveTo>
                  <a:pt x="0" y="0"/>
                </a:moveTo>
                <a:lnTo>
                  <a:pt x="4321661" y="0"/>
                </a:lnTo>
                <a:lnTo>
                  <a:pt x="10318750" y="6857999"/>
                </a:lnTo>
                <a:lnTo>
                  <a:pt x="4997450" y="6857999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123357"/>
            <a:ext cx="3240360" cy="23876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>
                <a:solidFill>
                  <a:srgbClr val="466EA5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537946"/>
            <a:ext cx="3240360" cy="906567"/>
          </a:xfrm>
        </p:spPr>
        <p:txBody>
          <a:bodyPr vert="horz" lIns="91440" tIns="45720" rIns="91440" bIns="45720" rtlCol="0">
            <a:normAutofit/>
          </a:bodyPr>
          <a:lstStyle>
            <a:lvl1pPr marL="171450" indent="-171450">
              <a:buNone/>
              <a:defRPr lang="en-US" sz="1600">
                <a:solidFill>
                  <a:srgbClr val="D16B17"/>
                </a:solidFill>
              </a:defRPr>
            </a:lvl1pPr>
          </a:lstStyle>
          <a:p>
            <a:pPr marL="0" lvl="0" indent="0"/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517232"/>
            <a:ext cx="3155838" cy="288032"/>
          </a:xfrm>
          <a:prstGeom prst="rect">
            <a:avLst/>
          </a:prstGeom>
        </p:spPr>
      </p:pic>
      <p:sp>
        <p:nvSpPr>
          <p:cNvPr id="8" name="Freeform 7"/>
          <p:cNvSpPr/>
          <p:nvPr userDrawn="1"/>
        </p:nvSpPr>
        <p:spPr>
          <a:xfrm>
            <a:off x="-14271" y="6413500"/>
            <a:ext cx="5378359" cy="444500"/>
          </a:xfrm>
          <a:custGeom>
            <a:avLst/>
            <a:gdLst>
              <a:gd name="connsiteX0" fmla="*/ 11544300 w 12192000"/>
              <a:gd name="connsiteY0" fmla="*/ 0 h 444500"/>
              <a:gd name="connsiteX1" fmla="*/ 12192000 w 12192000"/>
              <a:gd name="connsiteY1" fmla="*/ 0 h 444500"/>
              <a:gd name="connsiteX2" fmla="*/ 12192000 w 12192000"/>
              <a:gd name="connsiteY2" fmla="*/ 444500 h 444500"/>
              <a:gd name="connsiteX3" fmla="*/ 11286490 w 12192000"/>
              <a:gd name="connsiteY3" fmla="*/ 444500 h 444500"/>
              <a:gd name="connsiteX4" fmla="*/ 0 w 12192000"/>
              <a:gd name="connsiteY4" fmla="*/ 0 h 444500"/>
              <a:gd name="connsiteX5" fmla="*/ 10718800 w 12192000"/>
              <a:gd name="connsiteY5" fmla="*/ 0 h 444500"/>
              <a:gd name="connsiteX6" fmla="*/ 10976610 w 12192000"/>
              <a:gd name="connsiteY6" fmla="*/ 444500 h 444500"/>
              <a:gd name="connsiteX7" fmla="*/ 0 w 12192000"/>
              <a:gd name="connsiteY7" fmla="*/ 444500 h 444500"/>
              <a:gd name="connsiteX0" fmla="*/ 11836873 w 12192000"/>
              <a:gd name="connsiteY0" fmla="*/ 246201 h 444500"/>
              <a:gd name="connsiteX1" fmla="*/ 12192000 w 12192000"/>
              <a:gd name="connsiteY1" fmla="*/ 0 h 444500"/>
              <a:gd name="connsiteX2" fmla="*/ 12192000 w 12192000"/>
              <a:gd name="connsiteY2" fmla="*/ 444500 h 444500"/>
              <a:gd name="connsiteX3" fmla="*/ 11286490 w 12192000"/>
              <a:gd name="connsiteY3" fmla="*/ 444500 h 444500"/>
              <a:gd name="connsiteX4" fmla="*/ 11836873 w 12192000"/>
              <a:gd name="connsiteY4" fmla="*/ 246201 h 444500"/>
              <a:gd name="connsiteX5" fmla="*/ 0 w 12192000"/>
              <a:gd name="connsiteY5" fmla="*/ 0 h 444500"/>
              <a:gd name="connsiteX6" fmla="*/ 10718800 w 12192000"/>
              <a:gd name="connsiteY6" fmla="*/ 0 h 444500"/>
              <a:gd name="connsiteX7" fmla="*/ 10976610 w 12192000"/>
              <a:gd name="connsiteY7" fmla="*/ 444500 h 444500"/>
              <a:gd name="connsiteX8" fmla="*/ 0 w 12192000"/>
              <a:gd name="connsiteY8" fmla="*/ 444500 h 444500"/>
              <a:gd name="connsiteX9" fmla="*/ 0 w 12192000"/>
              <a:gd name="connsiteY9" fmla="*/ 0 h 444500"/>
              <a:gd name="connsiteX0" fmla="*/ 11836873 w 12192000"/>
              <a:gd name="connsiteY0" fmla="*/ 246201 h 444500"/>
              <a:gd name="connsiteX1" fmla="*/ 12192000 w 12192000"/>
              <a:gd name="connsiteY1" fmla="*/ 0 h 444500"/>
              <a:gd name="connsiteX2" fmla="*/ 12192000 w 12192000"/>
              <a:gd name="connsiteY2" fmla="*/ 444500 h 444500"/>
              <a:gd name="connsiteX3" fmla="*/ 11345066 w 12192000"/>
              <a:gd name="connsiteY3" fmla="*/ 351752 h 444500"/>
              <a:gd name="connsiteX4" fmla="*/ 11836873 w 12192000"/>
              <a:gd name="connsiteY4" fmla="*/ 246201 h 444500"/>
              <a:gd name="connsiteX5" fmla="*/ 0 w 12192000"/>
              <a:gd name="connsiteY5" fmla="*/ 0 h 444500"/>
              <a:gd name="connsiteX6" fmla="*/ 10718800 w 12192000"/>
              <a:gd name="connsiteY6" fmla="*/ 0 h 444500"/>
              <a:gd name="connsiteX7" fmla="*/ 10976610 w 12192000"/>
              <a:gd name="connsiteY7" fmla="*/ 444500 h 444500"/>
              <a:gd name="connsiteX8" fmla="*/ 0 w 12192000"/>
              <a:gd name="connsiteY8" fmla="*/ 444500 h 444500"/>
              <a:gd name="connsiteX9" fmla="*/ 0 w 12192000"/>
              <a:gd name="connsiteY9" fmla="*/ 0 h 444500"/>
              <a:gd name="connsiteX0" fmla="*/ 11836873 w 12192000"/>
              <a:gd name="connsiteY0" fmla="*/ 394034 h 592333"/>
              <a:gd name="connsiteX1" fmla="*/ 12192000 w 12192000"/>
              <a:gd name="connsiteY1" fmla="*/ 147833 h 592333"/>
              <a:gd name="connsiteX2" fmla="*/ 12192000 w 12192000"/>
              <a:gd name="connsiteY2" fmla="*/ 592333 h 592333"/>
              <a:gd name="connsiteX3" fmla="*/ 11696515 w 12192000"/>
              <a:gd name="connsiteY3" fmla="*/ 21576 h 592333"/>
              <a:gd name="connsiteX4" fmla="*/ 11836873 w 12192000"/>
              <a:gd name="connsiteY4" fmla="*/ 394034 h 592333"/>
              <a:gd name="connsiteX5" fmla="*/ 0 w 12192000"/>
              <a:gd name="connsiteY5" fmla="*/ 147833 h 592333"/>
              <a:gd name="connsiteX6" fmla="*/ 10718800 w 12192000"/>
              <a:gd name="connsiteY6" fmla="*/ 147833 h 592333"/>
              <a:gd name="connsiteX7" fmla="*/ 10976610 w 12192000"/>
              <a:gd name="connsiteY7" fmla="*/ 592333 h 592333"/>
              <a:gd name="connsiteX8" fmla="*/ 0 w 12192000"/>
              <a:gd name="connsiteY8" fmla="*/ 592333 h 592333"/>
              <a:gd name="connsiteX9" fmla="*/ 0 w 12192000"/>
              <a:gd name="connsiteY9" fmla="*/ 147833 h 592333"/>
              <a:gd name="connsiteX0" fmla="*/ 11836873 w 12192000"/>
              <a:gd name="connsiteY0" fmla="*/ 463524 h 661823"/>
              <a:gd name="connsiteX1" fmla="*/ 12192000 w 12192000"/>
              <a:gd name="connsiteY1" fmla="*/ 217323 h 661823"/>
              <a:gd name="connsiteX2" fmla="*/ 12192000 w 12192000"/>
              <a:gd name="connsiteY2" fmla="*/ 661823 h 661823"/>
              <a:gd name="connsiteX3" fmla="*/ 11081477 w 12192000"/>
              <a:gd name="connsiteY3" fmla="*/ 19721 h 661823"/>
              <a:gd name="connsiteX4" fmla="*/ 11836873 w 12192000"/>
              <a:gd name="connsiteY4" fmla="*/ 463524 h 661823"/>
              <a:gd name="connsiteX5" fmla="*/ 0 w 12192000"/>
              <a:gd name="connsiteY5" fmla="*/ 217323 h 661823"/>
              <a:gd name="connsiteX6" fmla="*/ 10718800 w 12192000"/>
              <a:gd name="connsiteY6" fmla="*/ 217323 h 661823"/>
              <a:gd name="connsiteX7" fmla="*/ 10976610 w 12192000"/>
              <a:gd name="connsiteY7" fmla="*/ 661823 h 661823"/>
              <a:gd name="connsiteX8" fmla="*/ 0 w 12192000"/>
              <a:gd name="connsiteY8" fmla="*/ 661823 h 661823"/>
              <a:gd name="connsiteX9" fmla="*/ 0 w 12192000"/>
              <a:gd name="connsiteY9" fmla="*/ 217323 h 661823"/>
              <a:gd name="connsiteX0" fmla="*/ 11836873 w 12192000"/>
              <a:gd name="connsiteY0" fmla="*/ 246201 h 444500"/>
              <a:gd name="connsiteX1" fmla="*/ 12192000 w 12192000"/>
              <a:gd name="connsiteY1" fmla="*/ 0 h 444500"/>
              <a:gd name="connsiteX2" fmla="*/ 12192000 w 12192000"/>
              <a:gd name="connsiteY2" fmla="*/ 444500 h 444500"/>
              <a:gd name="connsiteX3" fmla="*/ 11271846 w 12192000"/>
              <a:gd name="connsiteY3" fmla="*/ 102046 h 444500"/>
              <a:gd name="connsiteX4" fmla="*/ 11836873 w 12192000"/>
              <a:gd name="connsiteY4" fmla="*/ 246201 h 444500"/>
              <a:gd name="connsiteX5" fmla="*/ 0 w 12192000"/>
              <a:gd name="connsiteY5" fmla="*/ 0 h 444500"/>
              <a:gd name="connsiteX6" fmla="*/ 10718800 w 12192000"/>
              <a:gd name="connsiteY6" fmla="*/ 0 h 444500"/>
              <a:gd name="connsiteX7" fmla="*/ 10976610 w 12192000"/>
              <a:gd name="connsiteY7" fmla="*/ 444500 h 444500"/>
              <a:gd name="connsiteX8" fmla="*/ 0 w 12192000"/>
              <a:gd name="connsiteY8" fmla="*/ 444500 h 444500"/>
              <a:gd name="connsiteX9" fmla="*/ 0 w 12192000"/>
              <a:gd name="connsiteY9" fmla="*/ 0 h 444500"/>
              <a:gd name="connsiteX0" fmla="*/ 11836873 w 12192000"/>
              <a:gd name="connsiteY0" fmla="*/ 246201 h 444500"/>
              <a:gd name="connsiteX1" fmla="*/ 12192000 w 12192000"/>
              <a:gd name="connsiteY1" fmla="*/ 0 h 444500"/>
              <a:gd name="connsiteX2" fmla="*/ 12192000 w 12192000"/>
              <a:gd name="connsiteY2" fmla="*/ 444500 h 444500"/>
              <a:gd name="connsiteX3" fmla="*/ 11836873 w 12192000"/>
              <a:gd name="connsiteY3" fmla="*/ 246201 h 444500"/>
              <a:gd name="connsiteX4" fmla="*/ 0 w 12192000"/>
              <a:gd name="connsiteY4" fmla="*/ 0 h 444500"/>
              <a:gd name="connsiteX5" fmla="*/ 10718800 w 12192000"/>
              <a:gd name="connsiteY5" fmla="*/ 0 h 444500"/>
              <a:gd name="connsiteX6" fmla="*/ 10976610 w 12192000"/>
              <a:gd name="connsiteY6" fmla="*/ 444500 h 444500"/>
              <a:gd name="connsiteX7" fmla="*/ 0 w 12192000"/>
              <a:gd name="connsiteY7" fmla="*/ 444500 h 444500"/>
              <a:gd name="connsiteX8" fmla="*/ 0 w 12192000"/>
              <a:gd name="connsiteY8" fmla="*/ 0 h 444500"/>
              <a:gd name="connsiteX0" fmla="*/ 11836873 w 12192000"/>
              <a:gd name="connsiteY0" fmla="*/ 246201 h 444500"/>
              <a:gd name="connsiteX1" fmla="*/ 12192000 w 12192000"/>
              <a:gd name="connsiteY1" fmla="*/ 444500 h 444500"/>
              <a:gd name="connsiteX2" fmla="*/ 11836873 w 12192000"/>
              <a:gd name="connsiteY2" fmla="*/ 246201 h 444500"/>
              <a:gd name="connsiteX3" fmla="*/ 0 w 12192000"/>
              <a:gd name="connsiteY3" fmla="*/ 0 h 444500"/>
              <a:gd name="connsiteX4" fmla="*/ 10718800 w 12192000"/>
              <a:gd name="connsiteY4" fmla="*/ 0 h 444500"/>
              <a:gd name="connsiteX5" fmla="*/ 10976610 w 12192000"/>
              <a:gd name="connsiteY5" fmla="*/ 444500 h 444500"/>
              <a:gd name="connsiteX6" fmla="*/ 0 w 12192000"/>
              <a:gd name="connsiteY6" fmla="*/ 444500 h 444500"/>
              <a:gd name="connsiteX7" fmla="*/ 0 w 12192000"/>
              <a:gd name="connsiteY7" fmla="*/ 0 h 444500"/>
              <a:gd name="connsiteX0" fmla="*/ 0 w 10976610"/>
              <a:gd name="connsiteY0" fmla="*/ 0 h 444500"/>
              <a:gd name="connsiteX1" fmla="*/ 10718800 w 10976610"/>
              <a:gd name="connsiteY1" fmla="*/ 0 h 444500"/>
              <a:gd name="connsiteX2" fmla="*/ 10976610 w 10976610"/>
              <a:gd name="connsiteY2" fmla="*/ 444500 h 444500"/>
              <a:gd name="connsiteX3" fmla="*/ 0 w 10976610"/>
              <a:gd name="connsiteY3" fmla="*/ 444500 h 444500"/>
              <a:gd name="connsiteX4" fmla="*/ 0 w 10976610"/>
              <a:gd name="connsiteY4" fmla="*/ 0 h 444500"/>
              <a:gd name="connsiteX0" fmla="*/ 0 w 11064472"/>
              <a:gd name="connsiteY0" fmla="*/ 0 h 444500"/>
              <a:gd name="connsiteX1" fmla="*/ 10718800 w 11064472"/>
              <a:gd name="connsiteY1" fmla="*/ 0 h 444500"/>
              <a:gd name="connsiteX2" fmla="*/ 11064472 w 11064472"/>
              <a:gd name="connsiteY2" fmla="*/ 437366 h 444500"/>
              <a:gd name="connsiteX3" fmla="*/ 0 w 11064472"/>
              <a:gd name="connsiteY3" fmla="*/ 444500 h 444500"/>
              <a:gd name="connsiteX4" fmla="*/ 0 w 11064472"/>
              <a:gd name="connsiteY4" fmla="*/ 0 h 444500"/>
              <a:gd name="connsiteX0" fmla="*/ 0 w 11064472"/>
              <a:gd name="connsiteY0" fmla="*/ 0 h 444500"/>
              <a:gd name="connsiteX1" fmla="*/ 10699565 w 11064472"/>
              <a:gd name="connsiteY1" fmla="*/ 0 h 444500"/>
              <a:gd name="connsiteX2" fmla="*/ 11064472 w 11064472"/>
              <a:gd name="connsiteY2" fmla="*/ 437366 h 444500"/>
              <a:gd name="connsiteX3" fmla="*/ 0 w 11064472"/>
              <a:gd name="connsiteY3" fmla="*/ 444500 h 444500"/>
              <a:gd name="connsiteX4" fmla="*/ 0 w 11064472"/>
              <a:gd name="connsiteY4" fmla="*/ 0 h 444500"/>
              <a:gd name="connsiteX0" fmla="*/ 0 w 11064472"/>
              <a:gd name="connsiteY0" fmla="*/ 0 h 444500"/>
              <a:gd name="connsiteX1" fmla="*/ 10670711 w 11064472"/>
              <a:gd name="connsiteY1" fmla="*/ 4686 h 444500"/>
              <a:gd name="connsiteX2" fmla="*/ 11064472 w 11064472"/>
              <a:gd name="connsiteY2" fmla="*/ 437366 h 444500"/>
              <a:gd name="connsiteX3" fmla="*/ 0 w 11064472"/>
              <a:gd name="connsiteY3" fmla="*/ 444500 h 444500"/>
              <a:gd name="connsiteX4" fmla="*/ 0 w 11064472"/>
              <a:gd name="connsiteY4" fmla="*/ 0 h 444500"/>
              <a:gd name="connsiteX0" fmla="*/ 0 w 11064472"/>
              <a:gd name="connsiteY0" fmla="*/ 0 h 444500"/>
              <a:gd name="connsiteX1" fmla="*/ 10670711 w 11064472"/>
              <a:gd name="connsiteY1" fmla="*/ 0 h 444500"/>
              <a:gd name="connsiteX2" fmla="*/ 11064472 w 11064472"/>
              <a:gd name="connsiteY2" fmla="*/ 437366 h 444500"/>
              <a:gd name="connsiteX3" fmla="*/ 0 w 11064472"/>
              <a:gd name="connsiteY3" fmla="*/ 444500 h 444500"/>
              <a:gd name="connsiteX4" fmla="*/ 0 w 11064472"/>
              <a:gd name="connsiteY4" fmla="*/ 0 h 444500"/>
              <a:gd name="connsiteX0" fmla="*/ 0 w 11064472"/>
              <a:gd name="connsiteY0" fmla="*/ 0 h 444500"/>
              <a:gd name="connsiteX1" fmla="*/ 10639922 w 11064472"/>
              <a:gd name="connsiteY1" fmla="*/ 0 h 444500"/>
              <a:gd name="connsiteX2" fmla="*/ 11064472 w 11064472"/>
              <a:gd name="connsiteY2" fmla="*/ 437366 h 444500"/>
              <a:gd name="connsiteX3" fmla="*/ 0 w 11064472"/>
              <a:gd name="connsiteY3" fmla="*/ 444500 h 444500"/>
              <a:gd name="connsiteX4" fmla="*/ 0 w 11064472"/>
              <a:gd name="connsiteY4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64472" h="444500">
                <a:moveTo>
                  <a:pt x="0" y="0"/>
                </a:moveTo>
                <a:lnTo>
                  <a:pt x="10639922" y="0"/>
                </a:lnTo>
                <a:lnTo>
                  <a:pt x="11064472" y="437366"/>
                </a:lnTo>
                <a:lnTo>
                  <a:pt x="0" y="444500"/>
                </a:lnTo>
                <a:lnTo>
                  <a:pt x="0" y="0"/>
                </a:lnTo>
                <a:close/>
              </a:path>
            </a:pathLst>
          </a:custGeom>
          <a:solidFill>
            <a:srgbClr val="466EA5">
              <a:alpha val="76000"/>
            </a:srgb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625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95536" y="6453336"/>
            <a:ext cx="20671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i="0" spc="0" dirty="0" err="1" smtClean="0">
                <a:solidFill>
                  <a:schemeClr val="bg1"/>
                </a:solidFill>
                <a:latin typeface="+mj-lt"/>
              </a:rPr>
              <a:t>OneIT</a:t>
            </a:r>
            <a:r>
              <a:rPr lang="en-US" sz="1400" b="0" i="0" spc="0" dirty="0" smtClean="0">
                <a:solidFill>
                  <a:schemeClr val="bg1"/>
                </a:solidFill>
                <a:latin typeface="+mj-lt"/>
              </a:rPr>
              <a:t> for the #</a:t>
            </a:r>
            <a:r>
              <a:rPr lang="en-US" sz="1400" b="0" i="0" spc="0" dirty="0" err="1" smtClean="0">
                <a:solidFill>
                  <a:schemeClr val="bg1"/>
                </a:solidFill>
                <a:latin typeface="+mj-lt"/>
              </a:rPr>
              <a:t>GatorGood</a:t>
            </a:r>
            <a:endParaRPr lang="en-US" sz="1400" b="0" i="0" spc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358470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siness1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365126"/>
            <a:ext cx="76200" cy="1325563"/>
          </a:xfrm>
          <a:prstGeom prst="rect">
            <a:avLst/>
          </a:prstGeom>
          <a:solidFill>
            <a:srgbClr val="466EA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625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02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usiness1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365126"/>
            <a:ext cx="76200" cy="1325563"/>
          </a:xfrm>
          <a:prstGeom prst="rect">
            <a:avLst/>
          </a:prstGeom>
          <a:solidFill>
            <a:srgbClr val="466EA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625" b="1">
              <a:solidFill>
                <a:schemeClr val="tx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681136" y="1825625"/>
            <a:ext cx="3657600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716016" y="1825625"/>
            <a:ext cx="3657600" cy="4351338"/>
          </a:xfrm>
        </p:spPr>
        <p:txBody>
          <a:bodyPr/>
          <a:lstStyle/>
          <a:p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usiness1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394335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365126"/>
            <a:ext cx="76200" cy="1325563"/>
          </a:xfrm>
          <a:prstGeom prst="rect">
            <a:avLst/>
          </a:prstGeom>
          <a:solidFill>
            <a:srgbClr val="466EA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625" b="1">
              <a:solidFill>
                <a:schemeClr val="tx1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788024" y="365125"/>
            <a:ext cx="3474720" cy="54959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474720" cy="3811588"/>
          </a:xfrm>
        </p:spPr>
        <p:txBody>
          <a:bodyPr/>
          <a:lstStyle/>
          <a:p>
            <a:endParaRPr lang="en-US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6228184" y="6237312"/>
            <a:ext cx="2232248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504770"/>
            <a:ext cx="2112264" cy="19278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365126"/>
            <a:ext cx="76200" cy="1325563"/>
          </a:xfrm>
          <a:prstGeom prst="rect">
            <a:avLst/>
          </a:prstGeom>
          <a:solidFill>
            <a:srgbClr val="466EA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625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875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3" r:id="rId3"/>
    <p:sldLayoutId id="214748375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466EA5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66EA5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66EA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66EA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66EA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66EA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66EA5"/>
                </a:solidFill>
              </a:rPr>
              <a:t>UFIT 2017</a:t>
            </a:r>
            <a:br>
              <a:rPr lang="en-US" dirty="0" smtClean="0">
                <a:solidFill>
                  <a:srgbClr val="466EA5"/>
                </a:solidFill>
              </a:rPr>
            </a:br>
            <a:r>
              <a:rPr lang="en-US" dirty="0" smtClean="0">
                <a:solidFill>
                  <a:srgbClr val="466EA5"/>
                </a:solidFill>
              </a:rPr>
              <a:t>Template</a:t>
            </a:r>
            <a:endParaRPr lang="en-US" dirty="0">
              <a:solidFill>
                <a:srgbClr val="466EA5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D16B17"/>
                </a:solidFill>
              </a:rPr>
              <a:t>UFIT 2017 </a:t>
            </a:r>
            <a:r>
              <a:rPr lang="en-US" dirty="0">
                <a:solidFill>
                  <a:srgbClr val="D16B17"/>
                </a:solidFill>
              </a:rPr>
              <a:t>Template for </a:t>
            </a:r>
            <a:r>
              <a:rPr lang="en-US" dirty="0" smtClean="0">
                <a:solidFill>
                  <a:srgbClr val="D16B17"/>
                </a:solidFill>
              </a:rPr>
              <a:t>PowerPoint</a:t>
            </a:r>
            <a:endParaRPr lang="en-US" dirty="0">
              <a:solidFill>
                <a:srgbClr val="D16B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94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your title here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50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59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94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31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54457</TotalTime>
  <Words>33</Words>
  <Application>Microsoft Office PowerPoint</Application>
  <PresentationFormat>On-screen Show (4:3)</PresentationFormat>
  <Paragraphs>12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Custom Design</vt:lpstr>
      <vt:lpstr>UFIT 2017 Template</vt:lpstr>
      <vt:lpstr>Insert your title here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Minimalist Business - Template for PowerPoint</dc:title>
  <dc:creator>showeet.com</dc:creator>
  <dc:description>© Copyright Showeet.com</dc:description>
  <cp:lastModifiedBy>Gale,Tracy</cp:lastModifiedBy>
  <cp:revision>23</cp:revision>
  <dcterms:created xsi:type="dcterms:W3CDTF">2011-05-09T14:18:21Z</dcterms:created>
  <dcterms:modified xsi:type="dcterms:W3CDTF">2017-02-14T14:44:28Z</dcterms:modified>
  <cp:category>Templates</cp:category>
</cp:coreProperties>
</file>